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3" r:id="rId4"/>
    <p:sldId id="258" r:id="rId5"/>
    <p:sldId id="260" r:id="rId6"/>
    <p:sldId id="261" r:id="rId7"/>
    <p:sldId id="266" r:id="rId8"/>
    <p:sldId id="262" r:id="rId9"/>
    <p:sldId id="265" r:id="rId10"/>
    <p:sldId id="264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FF66FF"/>
    <a:srgbClr val="C8F240"/>
    <a:srgbClr val="0066FF"/>
    <a:srgbClr val="C40000"/>
    <a:srgbClr val="E73941"/>
    <a:srgbClr val="05F5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45286F-FF69-4400-A758-120AB236B2CA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0379924-69DB-444C-8ED3-21A48EFFE393}">
      <dgm:prSet phldrT="[Tekst]"/>
      <dgm:spPr/>
      <dgm:t>
        <a:bodyPr/>
        <a:lstStyle/>
        <a:p>
          <a:r>
            <a:rPr lang="pl-PL" dirty="0" smtClean="0"/>
            <a:t>Ogródek Jordanowski</a:t>
          </a:r>
          <a:endParaRPr lang="pl-PL" dirty="0"/>
        </a:p>
      </dgm:t>
    </dgm:pt>
    <dgm:pt modelId="{C7C2AC4F-7757-406E-BD48-DD87FC290480}" type="parTrans" cxnId="{B082BF9D-D115-42F1-A210-8F716E150134}">
      <dgm:prSet/>
      <dgm:spPr/>
      <dgm:t>
        <a:bodyPr/>
        <a:lstStyle/>
        <a:p>
          <a:endParaRPr lang="pl-PL"/>
        </a:p>
      </dgm:t>
    </dgm:pt>
    <dgm:pt modelId="{0EE81DEA-61D1-46BA-91C4-ABB8428470F6}" type="sibTrans" cxnId="{B082BF9D-D115-42F1-A210-8F716E150134}">
      <dgm:prSet/>
      <dgm:spPr/>
      <dgm:t>
        <a:bodyPr/>
        <a:lstStyle/>
        <a:p>
          <a:endParaRPr lang="pl-PL"/>
        </a:p>
      </dgm:t>
    </dgm:pt>
    <dgm:pt modelId="{EC41C3C6-2DCF-4AFC-B310-850C5ED456A2}">
      <dgm:prSet phldrT="[Tekst]"/>
      <dgm:spPr/>
      <dgm:t>
        <a:bodyPr/>
        <a:lstStyle/>
        <a:p>
          <a:r>
            <a:rPr lang="pl-PL" dirty="0" smtClean="0"/>
            <a:t>Parki miejskie</a:t>
          </a:r>
          <a:endParaRPr lang="pl-PL" dirty="0"/>
        </a:p>
      </dgm:t>
    </dgm:pt>
    <dgm:pt modelId="{17CC4A3C-FB73-4AC4-B391-52AF1B52EC7D}" type="parTrans" cxnId="{15AF11D8-E9CE-4EF6-8602-6FDFF216E89B}">
      <dgm:prSet/>
      <dgm:spPr/>
      <dgm:t>
        <a:bodyPr/>
        <a:lstStyle/>
        <a:p>
          <a:endParaRPr lang="pl-PL"/>
        </a:p>
      </dgm:t>
    </dgm:pt>
    <dgm:pt modelId="{98AF47EB-FA07-4B20-AC8C-9E4BF43ABF52}" type="sibTrans" cxnId="{15AF11D8-E9CE-4EF6-8602-6FDFF216E89B}">
      <dgm:prSet/>
      <dgm:spPr/>
      <dgm:t>
        <a:bodyPr/>
        <a:lstStyle/>
        <a:p>
          <a:endParaRPr lang="pl-PL"/>
        </a:p>
      </dgm:t>
    </dgm:pt>
    <dgm:pt modelId="{C888B4D2-497F-4217-B433-4A5258D4AAAB}">
      <dgm:prSet phldrT="[Tekst]"/>
      <dgm:spPr/>
      <dgm:t>
        <a:bodyPr/>
        <a:lstStyle/>
        <a:p>
          <a:r>
            <a:rPr lang="pl-PL" dirty="0" smtClean="0"/>
            <a:t>Park miejski</a:t>
          </a:r>
          <a:endParaRPr lang="pl-PL" dirty="0"/>
        </a:p>
      </dgm:t>
    </dgm:pt>
    <dgm:pt modelId="{3E79BE33-D3CC-4435-A24E-71C9E2B9F9EF}" type="parTrans" cxnId="{89DCB1F4-E496-4B0F-A0BD-468C7B733276}">
      <dgm:prSet/>
      <dgm:spPr/>
      <dgm:t>
        <a:bodyPr/>
        <a:lstStyle/>
        <a:p>
          <a:endParaRPr lang="pl-PL"/>
        </a:p>
      </dgm:t>
    </dgm:pt>
    <dgm:pt modelId="{F447CA30-15D8-4356-8600-284896271035}" type="sibTrans" cxnId="{89DCB1F4-E496-4B0F-A0BD-468C7B733276}">
      <dgm:prSet/>
      <dgm:spPr/>
      <dgm:t>
        <a:bodyPr/>
        <a:lstStyle/>
        <a:p>
          <a:endParaRPr lang="pl-PL"/>
        </a:p>
      </dgm:t>
    </dgm:pt>
    <dgm:pt modelId="{B998DE5F-8330-4D2B-94D7-06FB808488B8}" type="pres">
      <dgm:prSet presAssocID="{A945286F-FF69-4400-A758-120AB236B2C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B02FF446-D1CE-4E96-8806-9F72067781F9}" type="pres">
      <dgm:prSet presAssocID="{20379924-69DB-444C-8ED3-21A48EFFE393}" presName="Accent1" presStyleCnt="0"/>
      <dgm:spPr/>
    </dgm:pt>
    <dgm:pt modelId="{F0AA747E-1274-43F0-841B-93ABDD351249}" type="pres">
      <dgm:prSet presAssocID="{20379924-69DB-444C-8ED3-21A48EFFE393}" presName="Accent" presStyleLbl="node1" presStyleIdx="0" presStyleCnt="3" custLinFactNeighborX="1158" custLinFactNeighborY="-1241"/>
      <dgm:spPr>
        <a:solidFill>
          <a:srgbClr val="FFC000"/>
        </a:solidFill>
      </dgm:spPr>
    </dgm:pt>
    <dgm:pt modelId="{BB6792A1-2378-4BC7-A507-69D885D52940}" type="pres">
      <dgm:prSet presAssocID="{20379924-69DB-444C-8ED3-21A48EFFE393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D02B539-EFD9-470F-9880-A2010F86A3B4}" type="pres">
      <dgm:prSet presAssocID="{EC41C3C6-2DCF-4AFC-B310-850C5ED456A2}" presName="Accent2" presStyleCnt="0"/>
      <dgm:spPr/>
    </dgm:pt>
    <dgm:pt modelId="{C40648B6-AC63-4E82-8992-8948AF18479E}" type="pres">
      <dgm:prSet presAssocID="{EC41C3C6-2DCF-4AFC-B310-850C5ED456A2}" presName="Accent" presStyleLbl="node1" presStyleIdx="1" presStyleCnt="3"/>
      <dgm:spPr>
        <a:solidFill>
          <a:srgbClr val="E73941"/>
        </a:solidFill>
      </dgm:spPr>
    </dgm:pt>
    <dgm:pt modelId="{661C365B-B68D-4B54-9ABC-F1E7BC803D67}" type="pres">
      <dgm:prSet presAssocID="{EC41C3C6-2DCF-4AFC-B310-850C5ED456A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DE96373-59DC-4DAB-A806-0E7A9B09A476}" type="pres">
      <dgm:prSet presAssocID="{C888B4D2-497F-4217-B433-4A5258D4AAAB}" presName="Accent3" presStyleCnt="0"/>
      <dgm:spPr/>
    </dgm:pt>
    <dgm:pt modelId="{74785A57-6406-4007-B9ED-714B18610492}" type="pres">
      <dgm:prSet presAssocID="{C888B4D2-497F-4217-B433-4A5258D4AAAB}" presName="Accent" presStyleLbl="node1" presStyleIdx="2" presStyleCnt="3"/>
      <dgm:spPr/>
    </dgm:pt>
    <dgm:pt modelId="{00DCC9AF-B9BC-4F8C-A913-3494AD2DDE06}" type="pres">
      <dgm:prSet presAssocID="{C888B4D2-497F-4217-B433-4A5258D4AAA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9DCB1F4-E496-4B0F-A0BD-468C7B733276}" srcId="{A945286F-FF69-4400-A758-120AB236B2CA}" destId="{C888B4D2-497F-4217-B433-4A5258D4AAAB}" srcOrd="2" destOrd="0" parTransId="{3E79BE33-D3CC-4435-A24E-71C9E2B9F9EF}" sibTransId="{F447CA30-15D8-4356-8600-284896271035}"/>
    <dgm:cxn modelId="{3FEF96D8-1ECF-4F05-9BEC-9CB1F41C3417}" type="presOf" srcId="{20379924-69DB-444C-8ED3-21A48EFFE393}" destId="{BB6792A1-2378-4BC7-A507-69D885D52940}" srcOrd="0" destOrd="0" presId="urn:microsoft.com/office/officeart/2009/layout/CircleArrowProcess"/>
    <dgm:cxn modelId="{5D3875AA-5B6E-46CB-B14C-2299D2AD96F7}" type="presOf" srcId="{C888B4D2-497F-4217-B433-4A5258D4AAAB}" destId="{00DCC9AF-B9BC-4F8C-A913-3494AD2DDE06}" srcOrd="0" destOrd="0" presId="urn:microsoft.com/office/officeart/2009/layout/CircleArrowProcess"/>
    <dgm:cxn modelId="{88EFF814-B07B-4721-9948-68F54811BA7F}" type="presOf" srcId="{EC41C3C6-2DCF-4AFC-B310-850C5ED456A2}" destId="{661C365B-B68D-4B54-9ABC-F1E7BC803D67}" srcOrd="0" destOrd="0" presId="urn:microsoft.com/office/officeart/2009/layout/CircleArrowProcess"/>
    <dgm:cxn modelId="{15AF11D8-E9CE-4EF6-8602-6FDFF216E89B}" srcId="{A945286F-FF69-4400-A758-120AB236B2CA}" destId="{EC41C3C6-2DCF-4AFC-B310-850C5ED456A2}" srcOrd="1" destOrd="0" parTransId="{17CC4A3C-FB73-4AC4-B391-52AF1B52EC7D}" sibTransId="{98AF47EB-FA07-4B20-AC8C-9E4BF43ABF52}"/>
    <dgm:cxn modelId="{7731447D-66A4-4AE4-BC37-5A78222A46E8}" type="presOf" srcId="{A945286F-FF69-4400-A758-120AB236B2CA}" destId="{B998DE5F-8330-4D2B-94D7-06FB808488B8}" srcOrd="0" destOrd="0" presId="urn:microsoft.com/office/officeart/2009/layout/CircleArrowProcess"/>
    <dgm:cxn modelId="{B082BF9D-D115-42F1-A210-8F716E150134}" srcId="{A945286F-FF69-4400-A758-120AB236B2CA}" destId="{20379924-69DB-444C-8ED3-21A48EFFE393}" srcOrd="0" destOrd="0" parTransId="{C7C2AC4F-7757-406E-BD48-DD87FC290480}" sibTransId="{0EE81DEA-61D1-46BA-91C4-ABB8428470F6}"/>
    <dgm:cxn modelId="{4902EB6E-7E55-4FDE-BD41-831DC0886E62}" type="presParOf" srcId="{B998DE5F-8330-4D2B-94D7-06FB808488B8}" destId="{B02FF446-D1CE-4E96-8806-9F72067781F9}" srcOrd="0" destOrd="0" presId="urn:microsoft.com/office/officeart/2009/layout/CircleArrowProcess"/>
    <dgm:cxn modelId="{14B86638-8298-4EC5-867F-BB6CA080D011}" type="presParOf" srcId="{B02FF446-D1CE-4E96-8806-9F72067781F9}" destId="{F0AA747E-1274-43F0-841B-93ABDD351249}" srcOrd="0" destOrd="0" presId="urn:microsoft.com/office/officeart/2009/layout/CircleArrowProcess"/>
    <dgm:cxn modelId="{5D044861-06EF-4C2C-A495-883907C60DAB}" type="presParOf" srcId="{B998DE5F-8330-4D2B-94D7-06FB808488B8}" destId="{BB6792A1-2378-4BC7-A507-69D885D52940}" srcOrd="1" destOrd="0" presId="urn:microsoft.com/office/officeart/2009/layout/CircleArrowProcess"/>
    <dgm:cxn modelId="{C41089A5-8A48-4D2A-B865-A07B9CBA4CC6}" type="presParOf" srcId="{B998DE5F-8330-4D2B-94D7-06FB808488B8}" destId="{DD02B539-EFD9-470F-9880-A2010F86A3B4}" srcOrd="2" destOrd="0" presId="urn:microsoft.com/office/officeart/2009/layout/CircleArrowProcess"/>
    <dgm:cxn modelId="{5913394E-E493-4808-9787-DDC96366AF17}" type="presParOf" srcId="{DD02B539-EFD9-470F-9880-A2010F86A3B4}" destId="{C40648B6-AC63-4E82-8992-8948AF18479E}" srcOrd="0" destOrd="0" presId="urn:microsoft.com/office/officeart/2009/layout/CircleArrowProcess"/>
    <dgm:cxn modelId="{2A90B787-3115-45CF-AD23-9870CDF3DA83}" type="presParOf" srcId="{B998DE5F-8330-4D2B-94D7-06FB808488B8}" destId="{661C365B-B68D-4B54-9ABC-F1E7BC803D67}" srcOrd="3" destOrd="0" presId="urn:microsoft.com/office/officeart/2009/layout/CircleArrowProcess"/>
    <dgm:cxn modelId="{F9D2BC14-3D96-4D1E-96D3-76624F4AECD4}" type="presParOf" srcId="{B998DE5F-8330-4D2B-94D7-06FB808488B8}" destId="{ADE96373-59DC-4DAB-A806-0E7A9B09A476}" srcOrd="4" destOrd="0" presId="urn:microsoft.com/office/officeart/2009/layout/CircleArrowProcess"/>
    <dgm:cxn modelId="{9E94E017-407A-4E7C-BB01-F224490069FE}" type="presParOf" srcId="{ADE96373-59DC-4DAB-A806-0E7A9B09A476}" destId="{74785A57-6406-4007-B9ED-714B18610492}" srcOrd="0" destOrd="0" presId="urn:microsoft.com/office/officeart/2009/layout/CircleArrowProcess"/>
    <dgm:cxn modelId="{EC502204-705B-412B-91D5-600780AB5DAF}" type="presParOf" srcId="{B998DE5F-8330-4D2B-94D7-06FB808488B8}" destId="{00DCC9AF-B9BC-4F8C-A913-3494AD2DDE06}" srcOrd="5" destOrd="0" presId="urn:microsoft.com/office/officeart/2009/layout/CircleArrowProcess"/>
  </dgm:cxnLst>
  <dgm:bg/>
  <dgm:whole>
    <a:ln>
      <a:solidFill>
        <a:srgbClr val="FFFF00"/>
      </a:solidFill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C02637-6B72-4931-9040-9ED3882FBA7A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CDC8DC91-9374-413F-9089-CFC3CC61D3CF}">
      <dgm:prSet phldrT="[Tekst]" phldr="1"/>
      <dgm:spPr/>
      <dgm:t>
        <a:bodyPr/>
        <a:lstStyle/>
        <a:p>
          <a:endParaRPr lang="pl-PL" dirty="0"/>
        </a:p>
      </dgm:t>
    </dgm:pt>
    <dgm:pt modelId="{1749A9AD-45BF-44E1-9B64-AA8AA760DF97}" type="sibTrans" cxnId="{C42B546F-2F5D-4FDC-9785-ED97B63233A8}">
      <dgm:prSet/>
      <dgm:spPr>
        <a:solidFill>
          <a:srgbClr val="C40000"/>
        </a:solidFill>
      </dgm:spPr>
      <dgm:t>
        <a:bodyPr/>
        <a:lstStyle/>
        <a:p>
          <a:endParaRPr lang="pl-PL"/>
        </a:p>
      </dgm:t>
    </dgm:pt>
    <dgm:pt modelId="{4497A8E8-799C-4ABE-A917-BB94E746E2EC}" type="parTrans" cxnId="{C42B546F-2F5D-4FDC-9785-ED97B63233A8}">
      <dgm:prSet/>
      <dgm:spPr/>
      <dgm:t>
        <a:bodyPr/>
        <a:lstStyle/>
        <a:p>
          <a:endParaRPr lang="pl-PL"/>
        </a:p>
      </dgm:t>
    </dgm:pt>
    <dgm:pt modelId="{12D88DA7-4F9D-4B76-A9DF-D1C9C219EEEA}">
      <dgm:prSet phldrT="[Tekst]" phldr="1"/>
      <dgm:spPr/>
      <dgm:t>
        <a:bodyPr/>
        <a:lstStyle/>
        <a:p>
          <a:endParaRPr lang="pl-PL"/>
        </a:p>
      </dgm:t>
    </dgm:pt>
    <dgm:pt modelId="{D1155164-DB71-4A41-AE6F-16BB2F8FF149}" type="sibTrans" cxnId="{482D196D-1125-4E4B-83FD-152A14D5C5B9}">
      <dgm:prSet/>
      <dgm:spPr>
        <a:solidFill>
          <a:srgbClr val="C40000"/>
        </a:solidFill>
      </dgm:spPr>
      <dgm:t>
        <a:bodyPr/>
        <a:lstStyle/>
        <a:p>
          <a:endParaRPr lang="pl-PL"/>
        </a:p>
      </dgm:t>
    </dgm:pt>
    <dgm:pt modelId="{C9F5BD7D-A943-40FD-9E55-9488459E7B70}" type="parTrans" cxnId="{482D196D-1125-4E4B-83FD-152A14D5C5B9}">
      <dgm:prSet/>
      <dgm:spPr/>
      <dgm:t>
        <a:bodyPr/>
        <a:lstStyle/>
        <a:p>
          <a:endParaRPr lang="pl-PL"/>
        </a:p>
      </dgm:t>
    </dgm:pt>
    <dgm:pt modelId="{29F3FEBD-2637-4DCB-8452-B3E944793C14}">
      <dgm:prSet phldrT="[Tekst]" phldr="1"/>
      <dgm:spPr/>
      <dgm:t>
        <a:bodyPr/>
        <a:lstStyle/>
        <a:p>
          <a:endParaRPr lang="pl-PL"/>
        </a:p>
      </dgm:t>
    </dgm:pt>
    <dgm:pt modelId="{C8540983-1326-4ADB-ADF3-C1AC1BD83CC0}" type="sibTrans" cxnId="{AFF5FDE8-09CC-4820-BBF8-2FE0DD9B88C8}">
      <dgm:prSet/>
      <dgm:spPr/>
      <dgm:t>
        <a:bodyPr/>
        <a:lstStyle/>
        <a:p>
          <a:endParaRPr lang="pl-PL"/>
        </a:p>
      </dgm:t>
    </dgm:pt>
    <dgm:pt modelId="{B2B7A8FB-C6E7-41A3-AC9D-52A6B3926184}" type="parTrans" cxnId="{AFF5FDE8-09CC-4820-BBF8-2FE0DD9B88C8}">
      <dgm:prSet/>
      <dgm:spPr/>
      <dgm:t>
        <a:bodyPr/>
        <a:lstStyle/>
        <a:p>
          <a:endParaRPr lang="pl-PL"/>
        </a:p>
      </dgm:t>
    </dgm:pt>
    <dgm:pt modelId="{6C2E564A-65B2-47D5-8CAA-771AC3E8EA5B}" type="pres">
      <dgm:prSet presAssocID="{45C02637-6B72-4931-9040-9ED3882FBA7A}" presName="Name0" presStyleCnt="0">
        <dgm:presLayoutVars>
          <dgm:dir/>
          <dgm:resizeHandles val="exact"/>
        </dgm:presLayoutVars>
      </dgm:prSet>
      <dgm:spPr/>
    </dgm:pt>
    <dgm:pt modelId="{9771E85C-7627-4A98-9CA8-A6F31FA21D6C}" type="pres">
      <dgm:prSet presAssocID="{45C02637-6B72-4931-9040-9ED3882FBA7A}" presName="vNodes" presStyleCnt="0"/>
      <dgm:spPr/>
    </dgm:pt>
    <dgm:pt modelId="{3866FD4F-57EB-4E7C-B879-C0C79A7C872D}" type="pres">
      <dgm:prSet presAssocID="{CDC8DC91-9374-413F-9089-CFC3CC61D3CF}" presName="node" presStyleLbl="node1" presStyleIdx="0" presStyleCnt="3" custLinFactNeighborX="2353" custLinFactNeighborY="-1695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7FEC9AB-72BB-45AF-8AA8-DD52CB3C3A89}" type="pres">
      <dgm:prSet presAssocID="{1749A9AD-45BF-44E1-9B64-AA8AA760DF97}" presName="spacerT" presStyleCnt="0"/>
      <dgm:spPr/>
    </dgm:pt>
    <dgm:pt modelId="{C3324F24-3AD5-4B0A-AD04-035F5A5D71E8}" type="pres">
      <dgm:prSet presAssocID="{1749A9AD-45BF-44E1-9B64-AA8AA760DF97}" presName="sibTrans" presStyleLbl="sibTrans2D1" presStyleIdx="0" presStyleCnt="2" custLinFactNeighborX="3357" custLinFactNeighborY="-9922"/>
      <dgm:spPr/>
      <dgm:t>
        <a:bodyPr/>
        <a:lstStyle/>
        <a:p>
          <a:endParaRPr lang="pl-PL"/>
        </a:p>
      </dgm:t>
    </dgm:pt>
    <dgm:pt modelId="{34901937-B600-42B8-8C0B-8FAB8894E239}" type="pres">
      <dgm:prSet presAssocID="{1749A9AD-45BF-44E1-9B64-AA8AA760DF97}" presName="spacerB" presStyleCnt="0"/>
      <dgm:spPr/>
    </dgm:pt>
    <dgm:pt modelId="{F8648F50-872F-485D-AAFD-5EFECC8008EA}" type="pres">
      <dgm:prSet presAssocID="{12D88DA7-4F9D-4B76-A9DF-D1C9C219EEE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771DB4C-45BA-4A4B-8CE7-443FAC326E53}" type="pres">
      <dgm:prSet presAssocID="{45C02637-6B72-4931-9040-9ED3882FBA7A}" presName="sibTransLast" presStyleLbl="sibTrans2D1" presStyleIdx="1" presStyleCnt="2"/>
      <dgm:spPr/>
      <dgm:t>
        <a:bodyPr/>
        <a:lstStyle/>
        <a:p>
          <a:endParaRPr lang="pl-PL"/>
        </a:p>
      </dgm:t>
    </dgm:pt>
    <dgm:pt modelId="{F2C01DBC-774C-4142-BEA9-A97B9EEF7686}" type="pres">
      <dgm:prSet presAssocID="{45C02637-6B72-4931-9040-9ED3882FBA7A}" presName="connectorText" presStyleLbl="sibTrans2D1" presStyleIdx="1" presStyleCnt="2"/>
      <dgm:spPr/>
      <dgm:t>
        <a:bodyPr/>
        <a:lstStyle/>
        <a:p>
          <a:endParaRPr lang="pl-PL"/>
        </a:p>
      </dgm:t>
    </dgm:pt>
    <dgm:pt modelId="{D7F4E614-762C-4947-879F-8D07177ABEF8}" type="pres">
      <dgm:prSet presAssocID="{45C02637-6B72-4931-9040-9ED3882FBA7A}" presName="lastNode" presStyleLbl="node1" presStyleIdx="2" presStyleCnt="3" custScaleX="83836" custScaleY="85644" custLinFactNeighborX="7144" custLinFactNeighborY="-71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F25251A-9F01-45BC-AEE9-BB82B031C761}" type="presOf" srcId="{CDC8DC91-9374-413F-9089-CFC3CC61D3CF}" destId="{3866FD4F-57EB-4E7C-B879-C0C79A7C872D}" srcOrd="0" destOrd="0" presId="urn:microsoft.com/office/officeart/2005/8/layout/equation2"/>
    <dgm:cxn modelId="{914C40FB-ABF2-40D8-BCA4-CEB94FE7A1F4}" type="presOf" srcId="{29F3FEBD-2637-4DCB-8452-B3E944793C14}" destId="{D7F4E614-762C-4947-879F-8D07177ABEF8}" srcOrd="0" destOrd="0" presId="urn:microsoft.com/office/officeart/2005/8/layout/equation2"/>
    <dgm:cxn modelId="{02423D63-4567-4907-BF02-804B19AB2D0C}" type="presOf" srcId="{45C02637-6B72-4931-9040-9ED3882FBA7A}" destId="{6C2E564A-65B2-47D5-8CAA-771AC3E8EA5B}" srcOrd="0" destOrd="0" presId="urn:microsoft.com/office/officeart/2005/8/layout/equation2"/>
    <dgm:cxn modelId="{0ED370CB-E301-42AF-89CA-C55D4B3885E9}" type="presOf" srcId="{1749A9AD-45BF-44E1-9B64-AA8AA760DF97}" destId="{C3324F24-3AD5-4B0A-AD04-035F5A5D71E8}" srcOrd="0" destOrd="0" presId="urn:microsoft.com/office/officeart/2005/8/layout/equation2"/>
    <dgm:cxn modelId="{AFF5FDE8-09CC-4820-BBF8-2FE0DD9B88C8}" srcId="{45C02637-6B72-4931-9040-9ED3882FBA7A}" destId="{29F3FEBD-2637-4DCB-8452-B3E944793C14}" srcOrd="2" destOrd="0" parTransId="{B2B7A8FB-C6E7-41A3-AC9D-52A6B3926184}" sibTransId="{C8540983-1326-4ADB-ADF3-C1AC1BD83CC0}"/>
    <dgm:cxn modelId="{0C894DB8-EA38-4D6D-B98E-2C309E25DD04}" type="presOf" srcId="{12D88DA7-4F9D-4B76-A9DF-D1C9C219EEEA}" destId="{F8648F50-872F-485D-AAFD-5EFECC8008EA}" srcOrd="0" destOrd="0" presId="urn:microsoft.com/office/officeart/2005/8/layout/equation2"/>
    <dgm:cxn modelId="{C42B546F-2F5D-4FDC-9785-ED97B63233A8}" srcId="{45C02637-6B72-4931-9040-9ED3882FBA7A}" destId="{CDC8DC91-9374-413F-9089-CFC3CC61D3CF}" srcOrd="0" destOrd="0" parTransId="{4497A8E8-799C-4ABE-A917-BB94E746E2EC}" sibTransId="{1749A9AD-45BF-44E1-9B64-AA8AA760DF97}"/>
    <dgm:cxn modelId="{AF88F4AB-B17B-443F-8FF0-4FF2236AA6AF}" type="presOf" srcId="{D1155164-DB71-4A41-AE6F-16BB2F8FF149}" destId="{2771DB4C-45BA-4A4B-8CE7-443FAC326E53}" srcOrd="0" destOrd="0" presId="urn:microsoft.com/office/officeart/2005/8/layout/equation2"/>
    <dgm:cxn modelId="{8CB4AE76-A9AC-4984-8C22-73D04FBCC3F6}" type="presOf" srcId="{D1155164-DB71-4A41-AE6F-16BB2F8FF149}" destId="{F2C01DBC-774C-4142-BEA9-A97B9EEF7686}" srcOrd="1" destOrd="0" presId="urn:microsoft.com/office/officeart/2005/8/layout/equation2"/>
    <dgm:cxn modelId="{482D196D-1125-4E4B-83FD-152A14D5C5B9}" srcId="{45C02637-6B72-4931-9040-9ED3882FBA7A}" destId="{12D88DA7-4F9D-4B76-A9DF-D1C9C219EEEA}" srcOrd="1" destOrd="0" parTransId="{C9F5BD7D-A943-40FD-9E55-9488459E7B70}" sibTransId="{D1155164-DB71-4A41-AE6F-16BB2F8FF149}"/>
    <dgm:cxn modelId="{83084BA4-F2A0-4007-9C6B-ABAC9E868572}" type="presParOf" srcId="{6C2E564A-65B2-47D5-8CAA-771AC3E8EA5B}" destId="{9771E85C-7627-4A98-9CA8-A6F31FA21D6C}" srcOrd="0" destOrd="0" presId="urn:microsoft.com/office/officeart/2005/8/layout/equation2"/>
    <dgm:cxn modelId="{CB060D14-800D-42AD-BD48-44C15E69E2E3}" type="presParOf" srcId="{9771E85C-7627-4A98-9CA8-A6F31FA21D6C}" destId="{3866FD4F-57EB-4E7C-B879-C0C79A7C872D}" srcOrd="0" destOrd="0" presId="urn:microsoft.com/office/officeart/2005/8/layout/equation2"/>
    <dgm:cxn modelId="{FA88DC40-667F-45C7-B6CC-BEAD0BD17F64}" type="presParOf" srcId="{9771E85C-7627-4A98-9CA8-A6F31FA21D6C}" destId="{D7FEC9AB-72BB-45AF-8AA8-DD52CB3C3A89}" srcOrd="1" destOrd="0" presId="urn:microsoft.com/office/officeart/2005/8/layout/equation2"/>
    <dgm:cxn modelId="{8DFAB291-31DD-4417-A6F1-F3F30954F5F3}" type="presParOf" srcId="{9771E85C-7627-4A98-9CA8-A6F31FA21D6C}" destId="{C3324F24-3AD5-4B0A-AD04-035F5A5D71E8}" srcOrd="2" destOrd="0" presId="urn:microsoft.com/office/officeart/2005/8/layout/equation2"/>
    <dgm:cxn modelId="{F2D63313-8BC2-466F-A9FF-85BAF8BC0DC6}" type="presParOf" srcId="{9771E85C-7627-4A98-9CA8-A6F31FA21D6C}" destId="{34901937-B600-42B8-8C0B-8FAB8894E239}" srcOrd="3" destOrd="0" presId="urn:microsoft.com/office/officeart/2005/8/layout/equation2"/>
    <dgm:cxn modelId="{A2C1C14B-8CFB-4664-AC52-DDDB33A20886}" type="presParOf" srcId="{9771E85C-7627-4A98-9CA8-A6F31FA21D6C}" destId="{F8648F50-872F-485D-AAFD-5EFECC8008EA}" srcOrd="4" destOrd="0" presId="urn:microsoft.com/office/officeart/2005/8/layout/equation2"/>
    <dgm:cxn modelId="{82500B18-0AE2-4D29-9E09-6038F7B4AE02}" type="presParOf" srcId="{6C2E564A-65B2-47D5-8CAA-771AC3E8EA5B}" destId="{2771DB4C-45BA-4A4B-8CE7-443FAC326E53}" srcOrd="1" destOrd="0" presId="urn:microsoft.com/office/officeart/2005/8/layout/equation2"/>
    <dgm:cxn modelId="{E9A0D3D9-9CEC-4DF5-9157-51B88A9D0E9B}" type="presParOf" srcId="{2771DB4C-45BA-4A4B-8CE7-443FAC326E53}" destId="{F2C01DBC-774C-4142-BEA9-A97B9EEF7686}" srcOrd="0" destOrd="0" presId="urn:microsoft.com/office/officeart/2005/8/layout/equation2"/>
    <dgm:cxn modelId="{B6164279-9D5C-48B8-A19D-BDE4F929D0C7}" type="presParOf" srcId="{6C2E564A-65B2-47D5-8CAA-771AC3E8EA5B}" destId="{D7F4E614-762C-4947-879F-8D07177ABEF8}" srcOrd="2" destOrd="0" presId="urn:microsoft.com/office/officeart/2005/8/layout/equation2"/>
  </dgm:cxnLst>
  <dgm:bg/>
  <dgm:whole>
    <a:ln>
      <a:solidFill>
        <a:schemeClr val="accent5">
          <a:lumMod val="40000"/>
          <a:lumOff val="60000"/>
        </a:schemeClr>
      </a:solidFill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3C2806-FCB7-4C5F-8471-CB80028B5130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pl-PL"/>
        </a:p>
      </dgm:t>
    </dgm:pt>
    <dgm:pt modelId="{FF0BF865-3275-4A0C-90BB-91AFB68A0FBB}" type="pres">
      <dgm:prSet presAssocID="{EA3C2806-FCB7-4C5F-8471-CB80028B513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7444BE3-AE78-4036-BE1F-ECCA7CE20F7E}" type="pres">
      <dgm:prSet presAssocID="{EA3C2806-FCB7-4C5F-8471-CB80028B5130}" presName="cycle" presStyleCnt="0"/>
      <dgm:spPr/>
    </dgm:pt>
  </dgm:ptLst>
  <dgm:cxnLst>
    <dgm:cxn modelId="{9FCC14C4-8C84-4EEE-96BB-388841F8411F}" type="presOf" srcId="{EA3C2806-FCB7-4C5F-8471-CB80028B5130}" destId="{FF0BF865-3275-4A0C-90BB-91AFB68A0FBB}" srcOrd="0" destOrd="0" presId="urn:microsoft.com/office/officeart/2005/8/layout/cycle3"/>
    <dgm:cxn modelId="{B60DB6ED-8A37-4F60-BD0E-781A3A35C7DD}" type="presParOf" srcId="{FF0BF865-3275-4A0C-90BB-91AFB68A0FBB}" destId="{87444BE3-AE78-4036-BE1F-ECCA7CE20F7E}" srcOrd="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A747E-1274-43F0-841B-93ABDD351249}">
      <dsp:nvSpPr>
        <dsp:cNvPr id="0" name=""/>
        <dsp:cNvSpPr/>
      </dsp:nvSpPr>
      <dsp:spPr>
        <a:xfrm>
          <a:off x="3152329" y="-32372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792A1-2378-4BC7-A507-69D885D52940}">
      <dsp:nvSpPr>
        <dsp:cNvPr id="0" name=""/>
        <dsp:cNvSpPr/>
      </dsp:nvSpPr>
      <dsp:spPr>
        <a:xfrm>
          <a:off x="3698614" y="941764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Ogródek Jordanowski</a:t>
          </a:r>
          <a:endParaRPr lang="pl-PL" sz="2200" kern="1200" dirty="0"/>
        </a:p>
      </dsp:txBody>
      <dsp:txXfrm>
        <a:off x="3698614" y="941764"/>
        <a:ext cx="1449298" cy="724475"/>
      </dsp:txXfrm>
    </dsp:sp>
    <dsp:sp modelId="{C40648B6-AC63-4E82-8992-8948AF18479E}">
      <dsp:nvSpPr>
        <dsp:cNvPr id="0" name=""/>
        <dsp:cNvSpPr/>
      </dsp:nvSpPr>
      <dsp:spPr>
        <a:xfrm>
          <a:off x="2397723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E739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C365B-B68D-4B54-9ABC-F1E7BC803D67}">
      <dsp:nvSpPr>
        <dsp:cNvPr id="0" name=""/>
        <dsp:cNvSpPr/>
      </dsp:nvSpPr>
      <dsp:spPr>
        <a:xfrm>
          <a:off x="2977148" y="2449237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Parki miejskie</a:t>
          </a:r>
          <a:endParaRPr lang="pl-PL" sz="2200" kern="1200" dirty="0"/>
        </a:p>
      </dsp:txBody>
      <dsp:txXfrm>
        <a:off x="2977148" y="2449237"/>
        <a:ext cx="1449298" cy="724475"/>
      </dsp:txXfrm>
    </dsp:sp>
    <dsp:sp modelId="{74785A57-6406-4007-B9ED-714B18610492}">
      <dsp:nvSpPr>
        <dsp:cNvPr id="0" name=""/>
        <dsp:cNvSpPr/>
      </dsp:nvSpPr>
      <dsp:spPr>
        <a:xfrm>
          <a:off x="3307759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DCC9AF-B9BC-4F8C-A913-3494AD2DDE06}">
      <dsp:nvSpPr>
        <dsp:cNvPr id="0" name=""/>
        <dsp:cNvSpPr/>
      </dsp:nvSpPr>
      <dsp:spPr>
        <a:xfrm>
          <a:off x="3702042" y="3958878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 smtClean="0"/>
            <a:t>Park miejski</a:t>
          </a:r>
          <a:endParaRPr lang="pl-PL" sz="2200" kern="1200" dirty="0"/>
        </a:p>
      </dsp:txBody>
      <dsp:txXfrm>
        <a:off x="3702042" y="3958878"/>
        <a:ext cx="1449298" cy="724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6FD4F-57EB-4E7C-B879-C0C79A7C872D}">
      <dsp:nvSpPr>
        <dsp:cNvPr id="0" name=""/>
        <dsp:cNvSpPr/>
      </dsp:nvSpPr>
      <dsp:spPr>
        <a:xfrm>
          <a:off x="742111" y="0"/>
          <a:ext cx="1897757" cy="1897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600" kern="1200" dirty="0"/>
        </a:p>
      </dsp:txBody>
      <dsp:txXfrm>
        <a:off x="1020031" y="277920"/>
        <a:ext cx="1341917" cy="1341917"/>
      </dsp:txXfrm>
    </dsp:sp>
    <dsp:sp modelId="{C3324F24-3AD5-4B0A-AD04-035F5A5D71E8}">
      <dsp:nvSpPr>
        <dsp:cNvPr id="0" name=""/>
        <dsp:cNvSpPr/>
      </dsp:nvSpPr>
      <dsp:spPr>
        <a:xfrm>
          <a:off x="1132936" y="2038139"/>
          <a:ext cx="1100699" cy="1100699"/>
        </a:xfrm>
        <a:prstGeom prst="mathPlus">
          <a:avLst/>
        </a:prstGeom>
        <a:solidFill>
          <a:srgbClr val="C4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kern="1200"/>
        </a:p>
      </dsp:txBody>
      <dsp:txXfrm>
        <a:off x="1278834" y="2459046"/>
        <a:ext cx="808903" cy="258885"/>
      </dsp:txXfrm>
    </dsp:sp>
    <dsp:sp modelId="{F8648F50-872F-485D-AAFD-5EFECC8008EA}">
      <dsp:nvSpPr>
        <dsp:cNvPr id="0" name=""/>
        <dsp:cNvSpPr/>
      </dsp:nvSpPr>
      <dsp:spPr>
        <a:xfrm>
          <a:off x="697457" y="3308226"/>
          <a:ext cx="1897757" cy="18977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600" kern="1200"/>
        </a:p>
      </dsp:txBody>
      <dsp:txXfrm>
        <a:off x="975377" y="3586146"/>
        <a:ext cx="1341917" cy="1341917"/>
      </dsp:txXfrm>
    </dsp:sp>
    <dsp:sp modelId="{2771DB4C-45BA-4A4B-8CE7-443FAC326E53}">
      <dsp:nvSpPr>
        <dsp:cNvPr id="0" name=""/>
        <dsp:cNvSpPr/>
      </dsp:nvSpPr>
      <dsp:spPr>
        <a:xfrm rot="21575623">
          <a:off x="2933707" y="2238829"/>
          <a:ext cx="622969" cy="705965"/>
        </a:xfrm>
        <a:prstGeom prst="rightArrow">
          <a:avLst>
            <a:gd name="adj1" fmla="val 60000"/>
            <a:gd name="adj2" fmla="val 50000"/>
          </a:avLst>
        </a:prstGeom>
        <a:solidFill>
          <a:srgbClr val="C4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000" kern="1200"/>
        </a:p>
      </dsp:txBody>
      <dsp:txXfrm>
        <a:off x="2933709" y="2380685"/>
        <a:ext cx="436078" cy="423579"/>
      </dsp:txXfrm>
    </dsp:sp>
    <dsp:sp modelId="{D7F4E614-762C-4947-879F-8D07177ABEF8}">
      <dsp:nvSpPr>
        <dsp:cNvPr id="0" name=""/>
        <dsp:cNvSpPr/>
      </dsp:nvSpPr>
      <dsp:spPr>
        <a:xfrm>
          <a:off x="3815215" y="951173"/>
          <a:ext cx="3182008" cy="32506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70" tIns="77470" rIns="77470" bIns="7747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6100" kern="1200"/>
        </a:p>
      </dsp:txBody>
      <dsp:txXfrm>
        <a:off x="4281209" y="1427217"/>
        <a:ext cx="2250020" cy="22985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0E7F-3E19-4799-B3FD-6E475B9A9AD8}" type="datetimeFigureOut">
              <a:rPr lang="pl-PL" smtClean="0"/>
              <a:t>2019-02-18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64A8-EF6F-46AA-A4E2-912CE121A1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3243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0E7F-3E19-4799-B3FD-6E475B9A9AD8}" type="datetimeFigureOut">
              <a:rPr lang="pl-PL" smtClean="0"/>
              <a:t>2019-02-18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64A8-EF6F-46AA-A4E2-912CE121A1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282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0E7F-3E19-4799-B3FD-6E475B9A9AD8}" type="datetimeFigureOut">
              <a:rPr lang="pl-PL" smtClean="0"/>
              <a:t>2019-02-18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64A8-EF6F-46AA-A4E2-912CE121A1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754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0E7F-3E19-4799-B3FD-6E475B9A9AD8}" type="datetimeFigureOut">
              <a:rPr lang="pl-PL" smtClean="0"/>
              <a:t>2019-02-18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64A8-EF6F-46AA-A4E2-912CE121A1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852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0E7F-3E19-4799-B3FD-6E475B9A9AD8}" type="datetimeFigureOut">
              <a:rPr lang="pl-PL" smtClean="0"/>
              <a:t>2019-02-18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64A8-EF6F-46AA-A4E2-912CE121A1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121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0E7F-3E19-4799-B3FD-6E475B9A9AD8}" type="datetimeFigureOut">
              <a:rPr lang="pl-PL" smtClean="0"/>
              <a:t>2019-02-18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64A8-EF6F-46AA-A4E2-912CE121A1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2612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0E7F-3E19-4799-B3FD-6E475B9A9AD8}" type="datetimeFigureOut">
              <a:rPr lang="pl-PL" smtClean="0"/>
              <a:t>2019-02-18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64A8-EF6F-46AA-A4E2-912CE121A1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391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0E7F-3E19-4799-B3FD-6E475B9A9AD8}" type="datetimeFigureOut">
              <a:rPr lang="pl-PL" smtClean="0"/>
              <a:t>2019-02-18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64A8-EF6F-46AA-A4E2-912CE121A1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614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0E7F-3E19-4799-B3FD-6E475B9A9AD8}" type="datetimeFigureOut">
              <a:rPr lang="pl-PL" smtClean="0"/>
              <a:t>2019-02-18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64A8-EF6F-46AA-A4E2-912CE121A1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419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0E7F-3E19-4799-B3FD-6E475B9A9AD8}" type="datetimeFigureOut">
              <a:rPr lang="pl-PL" smtClean="0"/>
              <a:t>2019-02-18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64A8-EF6F-46AA-A4E2-912CE121A1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3412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0E7F-3E19-4799-B3FD-6E475B9A9AD8}" type="datetimeFigureOut">
              <a:rPr lang="pl-PL" smtClean="0"/>
              <a:t>2019-02-18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064A8-EF6F-46AA-A4E2-912CE121A1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9331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70E7F-3E19-4799-B3FD-6E475B9A9AD8}" type="datetimeFigureOut">
              <a:rPr lang="pl-PL" smtClean="0"/>
              <a:t>2019-02-18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064A8-EF6F-46AA-A4E2-912CE121A1B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660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4.jpg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12.jpg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diagramLayout" Target="../diagrams/layout2.xml"/><Relationship Id="rId12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16.jpg"/><Relationship Id="rId5" Type="http://schemas.openxmlformats.org/officeDocument/2006/relationships/image" Target="../media/image5.png"/><Relationship Id="rId10" Type="http://schemas.microsoft.com/office/2007/relationships/diagramDrawing" Target="../diagrams/drawing2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10" Type="http://schemas.openxmlformats.org/officeDocument/2006/relationships/image" Target="../media/image23.jpg"/><Relationship Id="rId4" Type="http://schemas.openxmlformats.org/officeDocument/2006/relationships/image" Target="../media/image3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12" Type="http://schemas.openxmlformats.org/officeDocument/2006/relationships/image" Target="../media/image3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32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36.png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29166" y="-1"/>
            <a:ext cx="9762834" cy="951345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1345" cy="100514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10" y="26586"/>
            <a:ext cx="1293090" cy="97855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6751782"/>
            <a:ext cx="12192000" cy="106218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82151"/>
            <a:ext cx="12205250" cy="11583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/>
          <a:srcRect l="48501" t="29723" r="10932" b="12853"/>
          <a:stretch/>
        </p:blipFill>
        <p:spPr>
          <a:xfrm>
            <a:off x="64654" y="1141902"/>
            <a:ext cx="6737927" cy="5364861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6802581" y="2702918"/>
            <a:ext cx="4936837" cy="1563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200" dirty="0" smtClean="0"/>
              <a:t>Pyskowice są jednym z najstarszych miast Górnego Śląska. Pierwsze zachowane dokumenty wskazują na 1256 r.</a:t>
            </a:r>
            <a:endParaRPr lang="pl-PL" sz="22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059545" y="222805"/>
            <a:ext cx="471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Nasze miasto</a:t>
            </a:r>
            <a:endParaRPr lang="pl-PL" sz="36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9993745" y="502570"/>
            <a:ext cx="1902691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grupa 31.PYS.I/15</a:t>
            </a:r>
            <a:endParaRPr lang="pl-PL" dirty="0"/>
          </a:p>
        </p:txBody>
      </p:sp>
      <p:sp>
        <p:nvSpPr>
          <p:cNvPr id="14" name="Prostokąt 13"/>
          <p:cNvSpPr/>
          <p:nvPr/>
        </p:nvSpPr>
        <p:spPr>
          <a:xfrm>
            <a:off x="4666527" y="6309385"/>
            <a:ext cx="18820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https://www.pyskowice.pl/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862168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29166" y="-1"/>
            <a:ext cx="9762834" cy="951345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1345" cy="100514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10" y="26586"/>
            <a:ext cx="1293090" cy="97855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6751782"/>
            <a:ext cx="12192000" cy="106218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82151"/>
            <a:ext cx="12205250" cy="115834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9993745" y="502570"/>
            <a:ext cx="1902691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grupa 31.PYS.I/15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1" y="3952476"/>
            <a:ext cx="2944239" cy="2208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66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37" y="1363120"/>
            <a:ext cx="2602261" cy="2383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28" y="3729557"/>
            <a:ext cx="3940485" cy="24169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900" y="1372840"/>
            <a:ext cx="3417084" cy="1921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66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pole tekstowe 13"/>
          <p:cNvSpPr txBox="1"/>
          <p:nvPr/>
        </p:nvSpPr>
        <p:spPr>
          <a:xfrm>
            <a:off x="169793" y="2078698"/>
            <a:ext cx="3435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Ambitna praca naszej grupy</a:t>
            </a:r>
            <a:endParaRPr lang="pl-PL" sz="20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9178412" y="4928525"/>
            <a:ext cx="2161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Przerwa kawowa</a:t>
            </a:r>
            <a:endParaRPr lang="pl-PL" sz="20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2844800" y="161307"/>
            <a:ext cx="536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Nasza grupa w projekcie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294990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29166" y="-1"/>
            <a:ext cx="9762834" cy="951345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1345" cy="100514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10" y="26586"/>
            <a:ext cx="1293090" cy="97855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6751782"/>
            <a:ext cx="12192000" cy="106218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82151"/>
            <a:ext cx="12205250" cy="11583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402" y="205671"/>
            <a:ext cx="4907705" cy="963251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9993745" y="502570"/>
            <a:ext cx="1902691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grupa 31.PYS.I/15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1245512"/>
            <a:ext cx="3445165" cy="22183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32" y="2016816"/>
            <a:ext cx="3912023" cy="27028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05" y="4405041"/>
            <a:ext cx="4756695" cy="17844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68" y="1670818"/>
            <a:ext cx="3832514" cy="25513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pole tekstowe 12"/>
          <p:cNvSpPr txBox="1"/>
          <p:nvPr/>
        </p:nvSpPr>
        <p:spPr>
          <a:xfrm>
            <a:off x="706582" y="3703597"/>
            <a:ext cx="3260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Rynek Starego Miasta</a:t>
            </a:r>
            <a:endParaRPr lang="pl-PL" sz="24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8018882" y="5121576"/>
            <a:ext cx="4008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Fontanna z dziećmi tańczącymi trojaka</a:t>
            </a:r>
            <a:endParaRPr lang="pl-PL" dirty="0"/>
          </a:p>
        </p:txBody>
      </p:sp>
      <p:sp>
        <p:nvSpPr>
          <p:cNvPr id="15" name="Prostokąt 14"/>
          <p:cNvSpPr/>
          <p:nvPr/>
        </p:nvSpPr>
        <p:spPr>
          <a:xfrm>
            <a:off x="475672" y="6288283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50" dirty="0" smtClean="0"/>
              <a:t>https://mapa.targeo.pl/rynek-w-pyskowicach3-rynek-28-44-120-pyskowice~5911946/zdjecia/adres</a:t>
            </a:r>
            <a:endParaRPr lang="pl-PL" sz="1050" dirty="0"/>
          </a:p>
        </p:txBody>
      </p:sp>
      <p:sp>
        <p:nvSpPr>
          <p:cNvPr id="16" name="Prostokąt 15"/>
          <p:cNvSpPr/>
          <p:nvPr/>
        </p:nvSpPr>
        <p:spPr>
          <a:xfrm>
            <a:off x="6104522" y="5556977"/>
            <a:ext cx="592284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50" dirty="0" smtClean="0"/>
              <a:t>http://www.znanenieznane.pl/zaplanuj-sam/trasy/zabytkowo-kolejowa-podroz-w-czasie-w-pyskowicach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1682642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29166" y="-1"/>
            <a:ext cx="9762834" cy="951345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1345" cy="100514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10" y="26586"/>
            <a:ext cx="1293090" cy="97855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6751782"/>
            <a:ext cx="12192000" cy="106218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82151"/>
            <a:ext cx="12205250" cy="11583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402" y="205671"/>
            <a:ext cx="4907705" cy="963251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9993745" y="502570"/>
            <a:ext cx="1902691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grupa 31.PYS.I/15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63" y="1466958"/>
            <a:ext cx="5103974" cy="37361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107" y="1737016"/>
            <a:ext cx="3116695" cy="41555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rostokąt 9"/>
          <p:cNvSpPr/>
          <p:nvPr/>
        </p:nvSpPr>
        <p:spPr>
          <a:xfrm>
            <a:off x="375941" y="6320541"/>
            <a:ext cx="27606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 smtClean="0"/>
              <a:t>https://www.polskieszlaki.pl/pyskowice.html</a:t>
            </a:r>
            <a:endParaRPr lang="pl-PL" sz="11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2944082" y="5395875"/>
            <a:ext cx="4031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Ratusz miejski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776792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29166" y="-1"/>
            <a:ext cx="9762834" cy="951345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1345" cy="100514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10" y="26586"/>
            <a:ext cx="1293090" cy="97855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6751782"/>
            <a:ext cx="12192000" cy="106218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82151"/>
            <a:ext cx="12205250" cy="11583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402" y="205671"/>
            <a:ext cx="4907705" cy="963251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9993745" y="502570"/>
            <a:ext cx="1902691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grupa 31.PYS.I/15</a:t>
            </a:r>
            <a:endParaRPr lang="pl-PL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21260620"/>
              </p:ext>
            </p:extLst>
          </p:nvPr>
        </p:nvGraphicFramePr>
        <p:xfrm>
          <a:off x="2032000" y="102493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Obraz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71" y="1523181"/>
            <a:ext cx="3053190" cy="203773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82" y="4350327"/>
            <a:ext cx="2996044" cy="1997362"/>
          </a:xfrm>
          <a:prstGeom prst="ellipse">
            <a:avLst/>
          </a:prstGeom>
          <a:ln w="63500" cap="rnd">
            <a:solidFill>
              <a:srgbClr val="0066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45" y="4350327"/>
            <a:ext cx="3075902" cy="2050601"/>
          </a:xfrm>
          <a:prstGeom prst="ellipse">
            <a:avLst/>
          </a:prstGeom>
          <a:ln w="63500" cap="rnd">
            <a:solidFill>
              <a:srgbClr val="0066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1696" y="1523181"/>
            <a:ext cx="2946400" cy="1964267"/>
          </a:xfrm>
          <a:prstGeom prst="ellipse">
            <a:avLst/>
          </a:prstGeom>
          <a:ln w="63500" cap="rnd">
            <a:solidFill>
              <a:schemeClr val="accent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93911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29166" y="-1"/>
            <a:ext cx="9762834" cy="951345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1345" cy="100514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10" y="26586"/>
            <a:ext cx="1293090" cy="97855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6751782"/>
            <a:ext cx="12192000" cy="106218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82151"/>
            <a:ext cx="12205250" cy="11583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402" y="205671"/>
            <a:ext cx="4907705" cy="963251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9993745" y="502570"/>
            <a:ext cx="1902691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grupa 31.PYS.I/15</a:t>
            </a:r>
            <a:endParaRPr lang="pl-PL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298406349"/>
              </p:ext>
            </p:extLst>
          </p:nvPr>
        </p:nvGraphicFramePr>
        <p:xfrm>
          <a:off x="3738153" y="1189868"/>
          <a:ext cx="7613335" cy="5207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Obraz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77" y="1353648"/>
            <a:ext cx="3190131" cy="1847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958" y="4380141"/>
            <a:ext cx="3119058" cy="1821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820" y="2184400"/>
            <a:ext cx="4008335" cy="3164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pole tekstowe 12"/>
          <p:cNvSpPr txBox="1"/>
          <p:nvPr/>
        </p:nvSpPr>
        <p:spPr>
          <a:xfrm>
            <a:off x="94547" y="2780795"/>
            <a:ext cx="35062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 smtClean="0"/>
              <a:t>Przeszłość i przyszłość naszego dworca </a:t>
            </a:r>
            <a:r>
              <a:rPr lang="pl-PL" sz="2400" dirty="0" smtClean="0"/>
              <a:t>kolejowego – </a:t>
            </a:r>
          </a:p>
          <a:p>
            <a:pPr algn="ctr">
              <a:lnSpc>
                <a:spcPct val="150000"/>
              </a:lnSpc>
            </a:pPr>
            <a:r>
              <a:rPr lang="pl-PL" sz="2400" dirty="0" smtClean="0"/>
              <a:t>projekt KULTURA</a:t>
            </a:r>
            <a:endParaRPr lang="pl-PL" sz="2400" dirty="0"/>
          </a:p>
        </p:txBody>
      </p:sp>
      <p:sp>
        <p:nvSpPr>
          <p:cNvPr id="14" name="Prostokąt 13"/>
          <p:cNvSpPr/>
          <p:nvPr/>
        </p:nvSpPr>
        <p:spPr>
          <a:xfrm>
            <a:off x="6096000" y="6293519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100" dirty="0" smtClean="0"/>
              <a:t>https://tvimperium.pl/2018/03/13/tu-stacja-kultura-dworzec-w-pyskowicach-zostanie-zrewitalizowany/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3224119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29166" y="-1"/>
            <a:ext cx="9762834" cy="951345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1345" cy="100514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10" y="26586"/>
            <a:ext cx="1293090" cy="97855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6751782"/>
            <a:ext cx="12192000" cy="106218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82151"/>
            <a:ext cx="12205250" cy="11583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402" y="205671"/>
            <a:ext cx="4907705" cy="963251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9993745" y="502570"/>
            <a:ext cx="1902691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grupa 31.PYS.I/15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14" y="1220142"/>
            <a:ext cx="2944532" cy="19630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25" y="3522621"/>
            <a:ext cx="3202263" cy="21348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Prostokąt 9"/>
          <p:cNvSpPr/>
          <p:nvPr/>
        </p:nvSpPr>
        <p:spPr>
          <a:xfrm>
            <a:off x="7575078" y="6312220"/>
            <a:ext cx="15392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 smtClean="0"/>
              <a:t>https://pl.wikipedia.org</a:t>
            </a:r>
            <a:endParaRPr lang="pl-PL" sz="1100" dirty="0"/>
          </a:p>
        </p:txBody>
      </p:sp>
      <p:sp>
        <p:nvSpPr>
          <p:cNvPr id="11" name="Prostokąt 10"/>
          <p:cNvSpPr/>
          <p:nvPr/>
        </p:nvSpPr>
        <p:spPr>
          <a:xfrm>
            <a:off x="945633" y="5908922"/>
            <a:ext cx="3919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Kościół Matki Boskiej Nieustającej </a:t>
            </a:r>
          </a:p>
          <a:p>
            <a:r>
              <a:rPr lang="pl-PL" dirty="0" smtClean="0"/>
              <a:t>Pomocy - erygowana 5 września 1993 r. </a:t>
            </a:r>
            <a:endParaRPr lang="pl-PL" dirty="0"/>
          </a:p>
        </p:txBody>
      </p:sp>
      <p:sp>
        <p:nvSpPr>
          <p:cNvPr id="13" name="Prostokąt 12"/>
          <p:cNvSpPr/>
          <p:nvPr/>
        </p:nvSpPr>
        <p:spPr>
          <a:xfrm>
            <a:off x="3357552" y="1823327"/>
            <a:ext cx="3122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Kościół Nawrócenia św. Pawła </a:t>
            </a:r>
          </a:p>
          <a:p>
            <a:r>
              <a:rPr lang="pl-PL" dirty="0" smtClean="0"/>
              <a:t>- erygowana 1 września 1991 r. </a:t>
            </a:r>
            <a:endParaRPr lang="pl-PL" dirty="0"/>
          </a:p>
        </p:txBody>
      </p:sp>
      <p:sp>
        <p:nvSpPr>
          <p:cNvPr id="15" name="Prostokąt 14"/>
          <p:cNvSpPr/>
          <p:nvPr/>
        </p:nvSpPr>
        <p:spPr>
          <a:xfrm>
            <a:off x="7565966" y="3227811"/>
            <a:ext cx="23428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Kościół św. Mikołaja – </a:t>
            </a:r>
          </a:p>
          <a:p>
            <a:r>
              <a:rPr lang="pl-PL" dirty="0"/>
              <a:t>p</a:t>
            </a:r>
            <a:r>
              <a:rPr lang="pl-PL" dirty="0" smtClean="0"/>
              <a:t>ochodzi  </a:t>
            </a:r>
            <a:r>
              <a:rPr lang="pl-PL" dirty="0"/>
              <a:t>z 1256 </a:t>
            </a:r>
            <a:r>
              <a:rPr lang="pl-PL" dirty="0" smtClean="0"/>
              <a:t>roku</a:t>
            </a:r>
            <a:endParaRPr lang="pl-PL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385" y="943813"/>
            <a:ext cx="3228742" cy="2147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Prostokąt 17"/>
          <p:cNvSpPr/>
          <p:nvPr/>
        </p:nvSpPr>
        <p:spPr>
          <a:xfrm>
            <a:off x="9744127" y="5614292"/>
            <a:ext cx="2461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Kościół św. Stanisława – </a:t>
            </a:r>
          </a:p>
          <a:p>
            <a:r>
              <a:rPr lang="pl-PL" dirty="0"/>
              <a:t>p</a:t>
            </a:r>
            <a:r>
              <a:rPr lang="pl-PL" dirty="0" smtClean="0"/>
              <a:t>ochodzi  </a:t>
            </a:r>
            <a:r>
              <a:rPr lang="pl-PL" dirty="0"/>
              <a:t>z 1447 </a:t>
            </a:r>
            <a:r>
              <a:rPr lang="pl-PL" dirty="0" smtClean="0"/>
              <a:t>roku</a:t>
            </a:r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851" y="2590145"/>
            <a:ext cx="1946380" cy="25951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t="1742" r="26358" b="46114"/>
          <a:stretch/>
        </p:blipFill>
        <p:spPr>
          <a:xfrm>
            <a:off x="4744471" y="3394879"/>
            <a:ext cx="2101582" cy="2617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" name="Prostokąt 19"/>
          <p:cNvSpPr/>
          <p:nvPr/>
        </p:nvSpPr>
        <p:spPr>
          <a:xfrm>
            <a:off x="7010777" y="5060918"/>
            <a:ext cx="2506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Kościół </a:t>
            </a:r>
            <a:r>
              <a:rPr lang="pl-PL" dirty="0" err="1" smtClean="0"/>
              <a:t>ewangielicki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6650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29166" y="-1"/>
            <a:ext cx="9762834" cy="951345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1345" cy="100514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10" y="26586"/>
            <a:ext cx="1293090" cy="97855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6751782"/>
            <a:ext cx="12192000" cy="106218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82151"/>
            <a:ext cx="12205250" cy="11583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402" y="205671"/>
            <a:ext cx="4907705" cy="963251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9993745" y="502570"/>
            <a:ext cx="1902691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grupa 31.PYS.I/15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933" y="3180801"/>
            <a:ext cx="2471260" cy="3295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874" y="1222719"/>
            <a:ext cx="2507524" cy="2228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0177" y="1068872"/>
            <a:ext cx="3160980" cy="2194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7337" y="3199317"/>
            <a:ext cx="3585839" cy="25775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pole tekstowe 13"/>
          <p:cNvSpPr txBox="1"/>
          <p:nvPr/>
        </p:nvSpPr>
        <p:spPr>
          <a:xfrm>
            <a:off x="8278042" y="1875275"/>
            <a:ext cx="3618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Zabytkowe groty i kapliczki</a:t>
            </a:r>
            <a:endParaRPr lang="pl-PL" sz="24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7700107" y="5776902"/>
            <a:ext cx="319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Kaplica Ogrójec z 1863 r.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5263571" y="3280617"/>
            <a:ext cx="268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Ołtarz w grocie</a:t>
            </a:r>
            <a:endParaRPr lang="pl-PL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378691" y="5181600"/>
            <a:ext cx="244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Kaplica św. Barbary</a:t>
            </a:r>
            <a:endParaRPr lang="pl-PL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632691" y="3538174"/>
            <a:ext cx="248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Grota przykościelna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1699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29166" y="-1"/>
            <a:ext cx="9762834" cy="951345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1345" cy="100514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710" y="26586"/>
            <a:ext cx="1293090" cy="97855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6751782"/>
            <a:ext cx="12192000" cy="106218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82151"/>
            <a:ext cx="12205250" cy="11583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402" y="205671"/>
            <a:ext cx="4907705" cy="963251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9993745" y="502570"/>
            <a:ext cx="1902691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grupa 31.PYS.I/15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82" y="3350366"/>
            <a:ext cx="4304211" cy="28787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10" y="1080334"/>
            <a:ext cx="4470225" cy="2981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ole tekstowe 10"/>
          <p:cNvSpPr txBox="1"/>
          <p:nvPr/>
        </p:nvSpPr>
        <p:spPr>
          <a:xfrm>
            <a:off x="9254835" y="1671646"/>
            <a:ext cx="2872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Jezioro Dzierżno</a:t>
            </a:r>
            <a:endParaRPr lang="pl-PL" sz="2400" dirty="0"/>
          </a:p>
        </p:txBody>
      </p:sp>
      <p:sp>
        <p:nvSpPr>
          <p:cNvPr id="13" name="Prostokąt 12"/>
          <p:cNvSpPr/>
          <p:nvPr/>
        </p:nvSpPr>
        <p:spPr>
          <a:xfrm>
            <a:off x="8941519" y="6229067"/>
            <a:ext cx="27879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 smtClean="0"/>
              <a:t>http://gornyslask.miemiec.eu/dzierzno-duze/</a:t>
            </a:r>
            <a:endParaRPr lang="pl-PL" sz="1100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394" y="1058938"/>
            <a:ext cx="4537543" cy="2949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Prostokąt 14"/>
          <p:cNvSpPr/>
          <p:nvPr/>
        </p:nvSpPr>
        <p:spPr>
          <a:xfrm>
            <a:off x="160394" y="3841180"/>
            <a:ext cx="288732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50" dirty="0" smtClean="0"/>
              <a:t>http://www.wedkarz.pl/wp-webapp/article/1671</a:t>
            </a:r>
            <a:endParaRPr lang="pl-PL" sz="1050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4058" y="3956852"/>
            <a:ext cx="5361330" cy="2497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Prostokąt 17"/>
          <p:cNvSpPr/>
          <p:nvPr/>
        </p:nvSpPr>
        <p:spPr>
          <a:xfrm>
            <a:off x="752764" y="6332469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100" dirty="0" smtClean="0"/>
              <a:t>http://www.silesia-toastmasters.pl/Integracja/nad/jeziorem/tag/jezioro-dzierzno/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935187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wal 20"/>
          <p:cNvSpPr/>
          <p:nvPr/>
        </p:nvSpPr>
        <p:spPr>
          <a:xfrm>
            <a:off x="3154807" y="1639229"/>
            <a:ext cx="5870471" cy="433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511306246"/>
              </p:ext>
            </p:extLst>
          </p:nvPr>
        </p:nvGraphicFramePr>
        <p:xfrm>
          <a:off x="1467229" y="1289010"/>
          <a:ext cx="7558049" cy="4833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Prostokąt 1"/>
          <p:cNvSpPr/>
          <p:nvPr/>
        </p:nvSpPr>
        <p:spPr>
          <a:xfrm>
            <a:off x="2429166" y="-1"/>
            <a:ext cx="9762834" cy="951345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51345" cy="100514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710" y="26586"/>
            <a:ext cx="1293090" cy="97855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6751782"/>
            <a:ext cx="12192000" cy="106218"/>
          </a:xfrm>
          <a:prstGeom prst="rect">
            <a:avLst/>
          </a:prstGeom>
          <a:solidFill>
            <a:srgbClr val="E73941"/>
          </a:solidFill>
          <a:ln>
            <a:solidFill>
              <a:srgbClr val="E73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582151"/>
            <a:ext cx="12205250" cy="11583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402" y="205671"/>
            <a:ext cx="4907705" cy="963251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9993745" y="502570"/>
            <a:ext cx="1902691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grupa 31.PYS.I/15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9956" y="1160276"/>
            <a:ext cx="2566314" cy="15896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1303" y="2357823"/>
            <a:ext cx="2587983" cy="16250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114" y="2354949"/>
            <a:ext cx="2742861" cy="16250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5282" y="4653840"/>
            <a:ext cx="2717000" cy="16441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pole tekstowe 14"/>
          <p:cNvSpPr txBox="1"/>
          <p:nvPr/>
        </p:nvSpPr>
        <p:spPr>
          <a:xfrm>
            <a:off x="4644963" y="3625077"/>
            <a:ext cx="2890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Skansen kolejnictwa</a:t>
            </a:r>
            <a:endParaRPr lang="pl-PL" sz="2400" dirty="0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29253" y="4695719"/>
            <a:ext cx="2717000" cy="16786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6413226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172</Words>
  <Application>Microsoft Office PowerPoint</Application>
  <PresentationFormat>Panoramiczny</PresentationFormat>
  <Paragraphs>48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szkolenie</dc:creator>
  <cp:lastModifiedBy>szkolenie</cp:lastModifiedBy>
  <cp:revision>27</cp:revision>
  <dcterms:created xsi:type="dcterms:W3CDTF">2019-01-28T07:31:47Z</dcterms:created>
  <dcterms:modified xsi:type="dcterms:W3CDTF">2019-02-18T10:56:35Z</dcterms:modified>
</cp:coreProperties>
</file>