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3" r:id="rId3"/>
    <p:sldId id="259" r:id="rId4"/>
    <p:sldId id="262" r:id="rId5"/>
    <p:sldId id="258" r:id="rId6"/>
    <p:sldId id="261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11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0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3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23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90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2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46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0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3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8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97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9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0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0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9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7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57C9-C879-4A36-9BCC-BCF12353A032}" type="datetimeFigureOut">
              <a:rPr lang="pl-PL" smtClean="0"/>
              <a:t>2019-02-18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920475-6904-4F2D-83BC-4CCE8A176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17600" y="2790718"/>
            <a:ext cx="896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Pyskowice dla seniorów</a:t>
            </a:r>
            <a:endParaRPr lang="pl-PL" sz="6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69541" y="25855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Grupa 32.PYS.II/15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717" y="443221"/>
            <a:ext cx="1026695" cy="108475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77"/>
            <a:ext cx="8037095" cy="166424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61" y="4453072"/>
            <a:ext cx="3071957" cy="23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4165" y="623369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https://www.pyskowice.pl/dla-seniorow/dla-seniorow.html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7298" t="25956" r="20972" b="14169"/>
          <a:stretch/>
        </p:blipFill>
        <p:spPr>
          <a:xfrm>
            <a:off x="421515" y="822123"/>
            <a:ext cx="8800109" cy="48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33953" r="30028" b="9383"/>
          <a:stretch/>
        </p:blipFill>
        <p:spPr>
          <a:xfrm>
            <a:off x="3417456" y="1403926"/>
            <a:ext cx="5805479" cy="460894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37527" y="586509"/>
            <a:ext cx="55653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Miasto uruchomiło program „Pyskowicki senior”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20" y="3226872"/>
            <a:ext cx="812330" cy="691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5" y="5186240"/>
            <a:ext cx="1178816" cy="675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65" y="2099969"/>
            <a:ext cx="1586882" cy="735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88" y="4310661"/>
            <a:ext cx="819297" cy="61368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456" y="6460957"/>
            <a:ext cx="609652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37526" y="457199"/>
            <a:ext cx="55653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Miasto uruchomiło program „Pyskowicki senior”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28581" t="16414" r="29392" b="17026"/>
          <a:stretch/>
        </p:blipFill>
        <p:spPr>
          <a:xfrm>
            <a:off x="3324613" y="955841"/>
            <a:ext cx="5991162" cy="53371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11" y="5168534"/>
            <a:ext cx="1352204" cy="926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989" y="1635244"/>
            <a:ext cx="1435884" cy="666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89" y="3401691"/>
            <a:ext cx="1343526" cy="52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6" b="27106"/>
          <a:stretch/>
        </p:blipFill>
        <p:spPr>
          <a:xfrm>
            <a:off x="1230530" y="937076"/>
            <a:ext cx="1931534" cy="6531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96" y="4075244"/>
            <a:ext cx="1205234" cy="90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78" y="2403770"/>
            <a:ext cx="751710" cy="80739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247" y="6489808"/>
            <a:ext cx="609652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50280" r="28833" b="8417"/>
          <a:stretch/>
        </p:blipFill>
        <p:spPr>
          <a:xfrm>
            <a:off x="757382" y="919988"/>
            <a:ext cx="5450700" cy="2959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72653" y="267853"/>
            <a:ext cx="414712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Miasto organizuje konkursy i szkolenia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05" y="3972730"/>
            <a:ext cx="5837568" cy="2322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6" y="4564297"/>
            <a:ext cx="3306618" cy="185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64" y="1160134"/>
            <a:ext cx="3445164" cy="1936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736" y="6583656"/>
            <a:ext cx="609652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35452" t="27778" r="37940" b="42678"/>
          <a:stretch/>
        </p:blipFill>
        <p:spPr>
          <a:xfrm>
            <a:off x="700462" y="0"/>
            <a:ext cx="4865910" cy="303917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049816" y="2309541"/>
            <a:ext cx="3916219" cy="2118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/>
              <a:t>Stowarzyszenie "Uniwersytet Trzeciego Wieku w Pyskowicach" powstało i działa przy Miejskiej Bibliotece Publicznej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dirty="0" smtClean="0"/>
              <a:t>w </a:t>
            </a:r>
            <a:r>
              <a:rPr lang="pl-PL" dirty="0"/>
              <a:t>Pyskowicach.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5" y="3184303"/>
            <a:ext cx="3980784" cy="2985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725" y="4138613"/>
            <a:ext cx="4267200" cy="284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746225" y="6458557"/>
            <a:ext cx="23871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https://www.bibliotekapyskowice.pl/</a:t>
            </a:r>
          </a:p>
        </p:txBody>
      </p:sp>
    </p:spTree>
    <p:extLst>
      <p:ext uri="{BB962C8B-B14F-4D97-AF65-F5344CB8AC3E}">
        <p14:creationId xmlns:p14="http://schemas.microsoft.com/office/powerpoint/2010/main" val="25140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3031" t="51221" r="19859" b="5096"/>
          <a:stretch/>
        </p:blipFill>
        <p:spPr>
          <a:xfrm>
            <a:off x="608052" y="1812525"/>
            <a:ext cx="9615170" cy="4137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484" t="15241" r="60268" b="80572"/>
          <a:stretch/>
        </p:blipFill>
        <p:spPr>
          <a:xfrm>
            <a:off x="468352" y="802888"/>
            <a:ext cx="4010570" cy="4906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64" y="287731"/>
            <a:ext cx="2756525" cy="150761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610610" y="645143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/>
              <a:t>http://www.mokis.pyskowice.pl/kultura/sekcje/aktywny-senior</a:t>
            </a:r>
          </a:p>
        </p:txBody>
      </p:sp>
    </p:spTree>
    <p:extLst>
      <p:ext uri="{BB962C8B-B14F-4D97-AF65-F5344CB8AC3E}">
        <p14:creationId xmlns:p14="http://schemas.microsoft.com/office/powerpoint/2010/main" val="22257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9667" t="30614" r="41123" b="15605"/>
          <a:stretch/>
        </p:blipFill>
        <p:spPr>
          <a:xfrm>
            <a:off x="818128" y="993050"/>
            <a:ext cx="8217360" cy="5051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Prostokąt 4"/>
          <p:cNvSpPr/>
          <p:nvPr/>
        </p:nvSpPr>
        <p:spPr>
          <a:xfrm>
            <a:off x="4313664" y="633349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https://tubagliwic.pl/aktualnosci/czytaj/2966-pyskowice-seniorom</a:t>
            </a:r>
          </a:p>
        </p:txBody>
      </p:sp>
    </p:spTree>
    <p:extLst>
      <p:ext uri="{BB962C8B-B14F-4D97-AF65-F5344CB8AC3E}">
        <p14:creationId xmlns:p14="http://schemas.microsoft.com/office/powerpoint/2010/main" val="26022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29" y="2090947"/>
            <a:ext cx="3141967" cy="235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628" y="210290"/>
            <a:ext cx="2286198" cy="4938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" y="993890"/>
            <a:ext cx="3716354" cy="219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49" y="4484066"/>
            <a:ext cx="3414425" cy="2214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" y="4484066"/>
            <a:ext cx="3789569" cy="2241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04" y="1167595"/>
            <a:ext cx="3625275" cy="2493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bjaśnienie owalne 4"/>
          <p:cNvSpPr/>
          <p:nvPr/>
        </p:nvSpPr>
        <p:spPr>
          <a:xfrm>
            <a:off x="4735868" y="947479"/>
            <a:ext cx="2620874" cy="1038352"/>
          </a:xfrm>
          <a:prstGeom prst="wedgeEllipseCallout">
            <a:avLst>
              <a:gd name="adj1" fmla="val -24003"/>
              <a:gd name="adj2" fmla="val 157673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919674" y="1179152"/>
            <a:ext cx="231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Projekt poprawił nasze samopoczucie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65456" y="325361"/>
            <a:ext cx="262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Humorki dopisują</a:t>
            </a:r>
            <a:endParaRPr lang="pl-PL" dirty="0"/>
          </a:p>
        </p:txBody>
      </p:sp>
      <p:sp>
        <p:nvSpPr>
          <p:cNvPr id="12" name="Objaśnienie owalne 11"/>
          <p:cNvSpPr/>
          <p:nvPr/>
        </p:nvSpPr>
        <p:spPr>
          <a:xfrm>
            <a:off x="8858436" y="3797301"/>
            <a:ext cx="2713670" cy="1033074"/>
          </a:xfrm>
          <a:prstGeom prst="wedgeEllipseCallout">
            <a:avLst>
              <a:gd name="adj1" fmla="val -54389"/>
              <a:gd name="adj2" fmla="val 131091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8858436" y="3949321"/>
            <a:ext cx="25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Kawa dobra </a:t>
            </a:r>
          </a:p>
          <a:p>
            <a:pPr algn="ctr"/>
            <a:r>
              <a:rPr lang="pl-PL" dirty="0"/>
              <a:t> </a:t>
            </a:r>
            <a:r>
              <a:rPr lang="pl-PL" dirty="0" smtClean="0"/>
              <a:t>    na wszystko ….</a:t>
            </a:r>
            <a:endParaRPr lang="pl-PL" dirty="0"/>
          </a:p>
        </p:txBody>
      </p:sp>
      <p:sp>
        <p:nvSpPr>
          <p:cNvPr id="14" name="Objaśnienie owalne 13"/>
          <p:cNvSpPr/>
          <p:nvPr/>
        </p:nvSpPr>
        <p:spPr>
          <a:xfrm>
            <a:off x="6781066" y="38684"/>
            <a:ext cx="2631989" cy="850090"/>
          </a:xfrm>
          <a:prstGeom prst="wedgeEllipseCallout">
            <a:avLst>
              <a:gd name="adj1" fmla="val 48247"/>
              <a:gd name="adj2" fmla="val 239168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bjaśnienie owalne 14"/>
          <p:cNvSpPr/>
          <p:nvPr/>
        </p:nvSpPr>
        <p:spPr>
          <a:xfrm>
            <a:off x="2761070" y="108928"/>
            <a:ext cx="2550473" cy="884962"/>
          </a:xfrm>
          <a:prstGeom prst="wedgeEllipseCallout">
            <a:avLst>
              <a:gd name="adj1" fmla="val -47479"/>
              <a:gd name="adj2" fmla="val 144375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063633" y="242443"/>
            <a:ext cx="20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Uczyć się warto przez całe życie</a:t>
            </a:r>
            <a:endParaRPr lang="pl-PL" dirty="0"/>
          </a:p>
        </p:txBody>
      </p:sp>
      <p:sp>
        <p:nvSpPr>
          <p:cNvPr id="18" name="Objaśnienie owalne 17"/>
          <p:cNvSpPr/>
          <p:nvPr/>
        </p:nvSpPr>
        <p:spPr>
          <a:xfrm>
            <a:off x="965200" y="3403600"/>
            <a:ext cx="2901948" cy="916442"/>
          </a:xfrm>
          <a:prstGeom prst="wedgeEllipseCallout">
            <a:avLst>
              <a:gd name="adj1" fmla="val -28433"/>
              <a:gd name="adj2" fmla="val 17148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980833" y="3538655"/>
            <a:ext cx="255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Grupa ciężko pracująca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4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76</Words>
  <Application>Microsoft Office PowerPoint</Application>
  <PresentationFormat>Panoramiczny</PresentationFormat>
  <Paragraphs>17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szkolenie</dc:creator>
  <cp:lastModifiedBy>szkolenie</cp:lastModifiedBy>
  <cp:revision>23</cp:revision>
  <dcterms:created xsi:type="dcterms:W3CDTF">2019-01-28T11:40:25Z</dcterms:created>
  <dcterms:modified xsi:type="dcterms:W3CDTF">2019-02-18T14:41:46Z</dcterms:modified>
</cp:coreProperties>
</file>